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61" r:id="rId6"/>
    <p:sldId id="257" r:id="rId7"/>
    <p:sldId id="258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01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ECDC88-B050-4DCA-8EA2-2F8F5DDC4F93}" v="24" dt="2022-09-28T11:16:02.7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68" autoAdjust="0"/>
    <p:restoredTop sz="94660"/>
  </p:normalViewPr>
  <p:slideViewPr>
    <p:cSldViewPr snapToGrid="0">
      <p:cViewPr varScale="1">
        <p:scale>
          <a:sx n="67" d="100"/>
          <a:sy n="67" d="100"/>
        </p:scale>
        <p:origin x="5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 Charlotte Coe" userId="fb331fd3-aaee-4ea4-956e-af7e2da846ba" providerId="ADAL" clId="{2EECDC88-B050-4DCA-8EA2-2F8F5DDC4F93}"/>
    <pc:docChg chg="undo custSel addSld delSld modSld">
      <pc:chgData name="Emma Charlotte Coe" userId="fb331fd3-aaee-4ea4-956e-af7e2da846ba" providerId="ADAL" clId="{2EECDC88-B050-4DCA-8EA2-2F8F5DDC4F93}" dt="2022-09-28T11:17:39.568" v="1484" actId="1076"/>
      <pc:docMkLst>
        <pc:docMk/>
      </pc:docMkLst>
      <pc:sldChg chg="delSp modSp mod">
        <pc:chgData name="Emma Charlotte Coe" userId="fb331fd3-aaee-4ea4-956e-af7e2da846ba" providerId="ADAL" clId="{2EECDC88-B050-4DCA-8EA2-2F8F5DDC4F93}" dt="2022-09-27T15:19:17.074" v="812" actId="14100"/>
        <pc:sldMkLst>
          <pc:docMk/>
          <pc:sldMk cId="474435049" sldId="256"/>
        </pc:sldMkLst>
        <pc:spChg chg="mod">
          <ac:chgData name="Emma Charlotte Coe" userId="fb331fd3-aaee-4ea4-956e-af7e2da846ba" providerId="ADAL" clId="{2EECDC88-B050-4DCA-8EA2-2F8F5DDC4F93}" dt="2022-09-27T15:19:09" v="811" actId="1076"/>
          <ac:spMkLst>
            <pc:docMk/>
            <pc:sldMk cId="474435049" sldId="256"/>
            <ac:spMk id="2" creationId="{783D9D0E-078C-FEDC-DB96-FA9C2DD5C2D9}"/>
          </ac:spMkLst>
        </pc:spChg>
        <pc:spChg chg="mod">
          <ac:chgData name="Emma Charlotte Coe" userId="fb331fd3-aaee-4ea4-956e-af7e2da846ba" providerId="ADAL" clId="{2EECDC88-B050-4DCA-8EA2-2F8F5DDC4F93}" dt="2022-09-27T15:19:17.074" v="812" actId="14100"/>
          <ac:spMkLst>
            <pc:docMk/>
            <pc:sldMk cId="474435049" sldId="256"/>
            <ac:spMk id="5" creationId="{A9B74F97-BB7C-203A-3EEE-922BA0A21577}"/>
          </ac:spMkLst>
        </pc:spChg>
        <pc:spChg chg="del">
          <ac:chgData name="Emma Charlotte Coe" userId="fb331fd3-aaee-4ea4-956e-af7e2da846ba" providerId="ADAL" clId="{2EECDC88-B050-4DCA-8EA2-2F8F5DDC4F93}" dt="2022-09-27T11:55:57.347" v="1"/>
          <ac:spMkLst>
            <pc:docMk/>
            <pc:sldMk cId="474435049" sldId="256"/>
            <ac:spMk id="6" creationId="{E996CF31-D317-960C-20FA-757A61B3227D}"/>
          </ac:spMkLst>
        </pc:spChg>
      </pc:sldChg>
      <pc:sldChg chg="addSp delSp modSp mod">
        <pc:chgData name="Emma Charlotte Coe" userId="fb331fd3-aaee-4ea4-956e-af7e2da846ba" providerId="ADAL" clId="{2EECDC88-B050-4DCA-8EA2-2F8F5DDC4F93}" dt="2022-09-28T11:01:17.818" v="1232" actId="1076"/>
        <pc:sldMkLst>
          <pc:docMk/>
          <pc:sldMk cId="3095314444" sldId="257"/>
        </pc:sldMkLst>
        <pc:spChg chg="mod">
          <ac:chgData name="Emma Charlotte Coe" userId="fb331fd3-aaee-4ea4-956e-af7e2da846ba" providerId="ADAL" clId="{2EECDC88-B050-4DCA-8EA2-2F8F5DDC4F93}" dt="2022-09-27T15:30:24.747" v="975" actId="115"/>
          <ac:spMkLst>
            <pc:docMk/>
            <pc:sldMk cId="3095314444" sldId="257"/>
            <ac:spMk id="3" creationId="{B740C8F1-2853-5D7F-C97A-A11297DB5DC2}"/>
          </ac:spMkLst>
        </pc:spChg>
        <pc:spChg chg="mod ord">
          <ac:chgData name="Emma Charlotte Coe" userId="fb331fd3-aaee-4ea4-956e-af7e2da846ba" providerId="ADAL" clId="{2EECDC88-B050-4DCA-8EA2-2F8F5DDC4F93}" dt="2022-09-28T11:01:17.818" v="1232" actId="1076"/>
          <ac:spMkLst>
            <pc:docMk/>
            <pc:sldMk cId="3095314444" sldId="257"/>
            <ac:spMk id="21" creationId="{D415F62D-8000-8DA1-1887-665DD6CE15CB}"/>
          </ac:spMkLst>
        </pc:spChg>
        <pc:spChg chg="add mod">
          <ac:chgData name="Emma Charlotte Coe" userId="fb331fd3-aaee-4ea4-956e-af7e2da846ba" providerId="ADAL" clId="{2EECDC88-B050-4DCA-8EA2-2F8F5DDC4F93}" dt="2022-09-27T15:36:49.459" v="1055" actId="1076"/>
          <ac:spMkLst>
            <pc:docMk/>
            <pc:sldMk cId="3095314444" sldId="257"/>
            <ac:spMk id="22" creationId="{2A90EB92-665F-62F5-DF79-EBF6429E9BC2}"/>
          </ac:spMkLst>
        </pc:spChg>
        <pc:spChg chg="add del mod">
          <ac:chgData name="Emma Charlotte Coe" userId="fb331fd3-aaee-4ea4-956e-af7e2da846ba" providerId="ADAL" clId="{2EECDC88-B050-4DCA-8EA2-2F8F5DDC4F93}" dt="2022-09-27T11:59:17.294" v="86" actId="767"/>
          <ac:spMkLst>
            <pc:docMk/>
            <pc:sldMk cId="3095314444" sldId="257"/>
            <ac:spMk id="23" creationId="{FA5FA04E-C456-0DD3-6B25-1149F839DFA9}"/>
          </ac:spMkLst>
        </pc:spChg>
        <pc:spChg chg="add del mod">
          <ac:chgData name="Emma Charlotte Coe" userId="fb331fd3-aaee-4ea4-956e-af7e2da846ba" providerId="ADAL" clId="{2EECDC88-B050-4DCA-8EA2-2F8F5DDC4F93}" dt="2022-09-27T15:22:16.590" v="887" actId="478"/>
          <ac:spMkLst>
            <pc:docMk/>
            <pc:sldMk cId="3095314444" sldId="257"/>
            <ac:spMk id="24" creationId="{8F3521A4-1FEA-91AD-335E-75FD8A29C821}"/>
          </ac:spMkLst>
        </pc:spChg>
        <pc:grpChg chg="mod">
          <ac:chgData name="Emma Charlotte Coe" userId="fb331fd3-aaee-4ea4-956e-af7e2da846ba" providerId="ADAL" clId="{2EECDC88-B050-4DCA-8EA2-2F8F5DDC4F93}" dt="2022-09-27T15:36:58.696" v="1057" actId="14100"/>
          <ac:grpSpMkLst>
            <pc:docMk/>
            <pc:sldMk cId="3095314444" sldId="257"/>
            <ac:grpSpMk id="20" creationId="{71A83C9B-0299-91A2-B1DC-B3CB0A1BBEA6}"/>
          </ac:grpSpMkLst>
        </pc:grpChg>
      </pc:sldChg>
      <pc:sldChg chg="addSp delSp modSp mod">
        <pc:chgData name="Emma Charlotte Coe" userId="fb331fd3-aaee-4ea4-956e-af7e2da846ba" providerId="ADAL" clId="{2EECDC88-B050-4DCA-8EA2-2F8F5DDC4F93}" dt="2022-09-27T15:53:57.807" v="1183" actId="1076"/>
        <pc:sldMkLst>
          <pc:docMk/>
          <pc:sldMk cId="3006917799" sldId="258"/>
        </pc:sldMkLst>
        <pc:spChg chg="mod">
          <ac:chgData name="Emma Charlotte Coe" userId="fb331fd3-aaee-4ea4-956e-af7e2da846ba" providerId="ADAL" clId="{2EECDC88-B050-4DCA-8EA2-2F8F5DDC4F93}" dt="2022-09-27T15:14:49.399" v="715" actId="20577"/>
          <ac:spMkLst>
            <pc:docMk/>
            <pc:sldMk cId="3006917799" sldId="258"/>
            <ac:spMk id="2" creationId="{81604AAA-74FF-DE75-EFF9-11AB378CE9BD}"/>
          </ac:spMkLst>
        </pc:spChg>
        <pc:spChg chg="del mod">
          <ac:chgData name="Emma Charlotte Coe" userId="fb331fd3-aaee-4ea4-956e-af7e2da846ba" providerId="ADAL" clId="{2EECDC88-B050-4DCA-8EA2-2F8F5DDC4F93}" dt="2022-09-27T15:30:59.566" v="983" actId="478"/>
          <ac:spMkLst>
            <pc:docMk/>
            <pc:sldMk cId="3006917799" sldId="258"/>
            <ac:spMk id="3" creationId="{48B5B4BB-263E-DBFA-B0EF-96546049F42A}"/>
          </ac:spMkLst>
        </pc:spChg>
        <pc:spChg chg="add mod">
          <ac:chgData name="Emma Charlotte Coe" userId="fb331fd3-aaee-4ea4-956e-af7e2da846ba" providerId="ADAL" clId="{2EECDC88-B050-4DCA-8EA2-2F8F5DDC4F93}" dt="2022-09-27T12:06:01.058" v="153"/>
          <ac:spMkLst>
            <pc:docMk/>
            <pc:sldMk cId="3006917799" sldId="258"/>
            <ac:spMk id="6" creationId="{A4224BC3-F3B4-01E2-B8F4-8945EA8E559A}"/>
          </ac:spMkLst>
        </pc:spChg>
        <pc:spChg chg="add mod">
          <ac:chgData name="Emma Charlotte Coe" userId="fb331fd3-aaee-4ea4-956e-af7e2da846ba" providerId="ADAL" clId="{2EECDC88-B050-4DCA-8EA2-2F8F5DDC4F93}" dt="2022-09-27T15:53:00.998" v="1167" actId="14100"/>
          <ac:spMkLst>
            <pc:docMk/>
            <pc:sldMk cId="3006917799" sldId="258"/>
            <ac:spMk id="7" creationId="{E12CBF76-8137-206A-88A1-860990806296}"/>
          </ac:spMkLst>
        </pc:spChg>
        <pc:spChg chg="add mod">
          <ac:chgData name="Emma Charlotte Coe" userId="fb331fd3-aaee-4ea4-956e-af7e2da846ba" providerId="ADAL" clId="{2EECDC88-B050-4DCA-8EA2-2F8F5DDC4F93}" dt="2022-09-27T15:53:55.200" v="1182" actId="1076"/>
          <ac:spMkLst>
            <pc:docMk/>
            <pc:sldMk cId="3006917799" sldId="258"/>
            <ac:spMk id="8" creationId="{3617E6FB-36C4-B969-2E9C-F83B218F5122}"/>
          </ac:spMkLst>
        </pc:spChg>
        <pc:spChg chg="add mod">
          <ac:chgData name="Emma Charlotte Coe" userId="fb331fd3-aaee-4ea4-956e-af7e2da846ba" providerId="ADAL" clId="{2EECDC88-B050-4DCA-8EA2-2F8F5DDC4F93}" dt="2022-09-27T15:53:57.807" v="1183" actId="1076"/>
          <ac:spMkLst>
            <pc:docMk/>
            <pc:sldMk cId="3006917799" sldId="258"/>
            <ac:spMk id="9" creationId="{3AFD5D33-788C-3EBC-30A7-474EC47D1ED6}"/>
          </ac:spMkLst>
        </pc:spChg>
        <pc:spChg chg="add del mod">
          <ac:chgData name="Emma Charlotte Coe" userId="fb331fd3-aaee-4ea4-956e-af7e2da846ba" providerId="ADAL" clId="{2EECDC88-B050-4DCA-8EA2-2F8F5DDC4F93}" dt="2022-09-27T15:31:01.380" v="984" actId="478"/>
          <ac:spMkLst>
            <pc:docMk/>
            <pc:sldMk cId="3006917799" sldId="258"/>
            <ac:spMk id="11" creationId="{892B6209-3ABF-C647-82F1-A59F7E90B0D3}"/>
          </ac:spMkLst>
        </pc:spChg>
        <pc:spChg chg="add mod">
          <ac:chgData name="Emma Charlotte Coe" userId="fb331fd3-aaee-4ea4-956e-af7e2da846ba" providerId="ADAL" clId="{2EECDC88-B050-4DCA-8EA2-2F8F5DDC4F93}" dt="2022-09-27T15:53:53.254" v="1181" actId="1076"/>
          <ac:spMkLst>
            <pc:docMk/>
            <pc:sldMk cId="3006917799" sldId="258"/>
            <ac:spMk id="12" creationId="{636BAD0C-974E-4044-8464-CB5043411103}"/>
          </ac:spMkLst>
        </pc:spChg>
        <pc:picChg chg="add mod">
          <ac:chgData name="Emma Charlotte Coe" userId="fb331fd3-aaee-4ea4-956e-af7e2da846ba" providerId="ADAL" clId="{2EECDC88-B050-4DCA-8EA2-2F8F5DDC4F93}" dt="2022-09-27T12:06:01.058" v="153"/>
          <ac:picMkLst>
            <pc:docMk/>
            <pc:sldMk cId="3006917799" sldId="258"/>
            <ac:picMk id="4" creationId="{18DFF68D-FEB6-DA45-C374-BE3A011A0F5C}"/>
          </ac:picMkLst>
        </pc:picChg>
        <pc:cxnChg chg="add mod">
          <ac:chgData name="Emma Charlotte Coe" userId="fb331fd3-aaee-4ea4-956e-af7e2da846ba" providerId="ADAL" clId="{2EECDC88-B050-4DCA-8EA2-2F8F5DDC4F93}" dt="2022-09-27T15:39:55.840" v="1079" actId="1076"/>
          <ac:cxnSpMkLst>
            <pc:docMk/>
            <pc:sldMk cId="3006917799" sldId="258"/>
            <ac:cxnSpMk id="5" creationId="{52CF369A-292D-927C-42CB-431301503A75}"/>
          </ac:cxnSpMkLst>
        </pc:cxnChg>
      </pc:sldChg>
      <pc:sldChg chg="addSp delSp modSp mod">
        <pc:chgData name="Emma Charlotte Coe" userId="fb331fd3-aaee-4ea4-956e-af7e2da846ba" providerId="ADAL" clId="{2EECDC88-B050-4DCA-8EA2-2F8F5DDC4F93}" dt="2022-09-27T15:51:11.084" v="1145" actId="14100"/>
        <pc:sldMkLst>
          <pc:docMk/>
          <pc:sldMk cId="3871706468" sldId="259"/>
        </pc:sldMkLst>
        <pc:spChg chg="mod">
          <ac:chgData name="Emma Charlotte Coe" userId="fb331fd3-aaee-4ea4-956e-af7e2da846ba" providerId="ADAL" clId="{2EECDC88-B050-4DCA-8EA2-2F8F5DDC4F93}" dt="2022-09-27T15:15:28.431" v="724" actId="1076"/>
          <ac:spMkLst>
            <pc:docMk/>
            <pc:sldMk cId="3871706468" sldId="259"/>
            <ac:spMk id="2" creationId="{B13E15FB-EC85-5E4B-AF42-A3E4922AC28D}"/>
          </ac:spMkLst>
        </pc:spChg>
        <pc:spChg chg="del mod">
          <ac:chgData name="Emma Charlotte Coe" userId="fb331fd3-aaee-4ea4-956e-af7e2da846ba" providerId="ADAL" clId="{2EECDC88-B050-4DCA-8EA2-2F8F5DDC4F93}" dt="2022-09-27T13:42:25.927" v="353" actId="478"/>
          <ac:spMkLst>
            <pc:docMk/>
            <pc:sldMk cId="3871706468" sldId="259"/>
            <ac:spMk id="3" creationId="{10B6F0AB-A3CC-3EB8-2414-DD4E1FF66FAA}"/>
          </ac:spMkLst>
        </pc:spChg>
        <pc:spChg chg="add mod">
          <ac:chgData name="Emma Charlotte Coe" userId="fb331fd3-aaee-4ea4-956e-af7e2da846ba" providerId="ADAL" clId="{2EECDC88-B050-4DCA-8EA2-2F8F5DDC4F93}" dt="2022-09-27T12:06:05.390" v="154"/>
          <ac:spMkLst>
            <pc:docMk/>
            <pc:sldMk cId="3871706468" sldId="259"/>
            <ac:spMk id="6" creationId="{45D24B14-D9A0-0349-C4F1-F6828EB8B09B}"/>
          </ac:spMkLst>
        </pc:spChg>
        <pc:spChg chg="add del mod">
          <ac:chgData name="Emma Charlotte Coe" userId="fb331fd3-aaee-4ea4-956e-af7e2da846ba" providerId="ADAL" clId="{2EECDC88-B050-4DCA-8EA2-2F8F5DDC4F93}" dt="2022-09-27T13:51:30.434" v="424" actId="478"/>
          <ac:spMkLst>
            <pc:docMk/>
            <pc:sldMk cId="3871706468" sldId="259"/>
            <ac:spMk id="7" creationId="{C6A9F161-64B3-270F-6CFC-D949B47A3147}"/>
          </ac:spMkLst>
        </pc:spChg>
        <pc:spChg chg="add del mod">
          <ac:chgData name="Emma Charlotte Coe" userId="fb331fd3-aaee-4ea4-956e-af7e2da846ba" providerId="ADAL" clId="{2EECDC88-B050-4DCA-8EA2-2F8F5DDC4F93}" dt="2022-09-27T14:31:55.212" v="496"/>
          <ac:spMkLst>
            <pc:docMk/>
            <pc:sldMk cId="3871706468" sldId="259"/>
            <ac:spMk id="8" creationId="{202CEC61-CF23-FD5A-4D1D-644D9CFC2F10}"/>
          </ac:spMkLst>
        </pc:spChg>
        <pc:spChg chg="add del mod">
          <ac:chgData name="Emma Charlotte Coe" userId="fb331fd3-aaee-4ea4-956e-af7e2da846ba" providerId="ADAL" clId="{2EECDC88-B050-4DCA-8EA2-2F8F5DDC4F93}" dt="2022-09-27T13:50:30.484" v="414" actId="478"/>
          <ac:spMkLst>
            <pc:docMk/>
            <pc:sldMk cId="3871706468" sldId="259"/>
            <ac:spMk id="9" creationId="{FABA9404-A78B-689C-8B51-10AA7C60DC91}"/>
          </ac:spMkLst>
        </pc:spChg>
        <pc:spChg chg="add del mod">
          <ac:chgData name="Emma Charlotte Coe" userId="fb331fd3-aaee-4ea4-956e-af7e2da846ba" providerId="ADAL" clId="{2EECDC88-B050-4DCA-8EA2-2F8F5DDC4F93}" dt="2022-09-27T13:42:28.918" v="354" actId="478"/>
          <ac:spMkLst>
            <pc:docMk/>
            <pc:sldMk cId="3871706468" sldId="259"/>
            <ac:spMk id="11" creationId="{5BB4B75A-B469-4597-9B54-E38CA9B92601}"/>
          </ac:spMkLst>
        </pc:spChg>
        <pc:spChg chg="add del">
          <ac:chgData name="Emma Charlotte Coe" userId="fb331fd3-aaee-4ea4-956e-af7e2da846ba" providerId="ADAL" clId="{2EECDC88-B050-4DCA-8EA2-2F8F5DDC4F93}" dt="2022-09-27T13:48:10.404" v="401" actId="478"/>
          <ac:spMkLst>
            <pc:docMk/>
            <pc:sldMk cId="3871706468" sldId="259"/>
            <ac:spMk id="12" creationId="{F8BE610D-2EA4-7CB4-66BA-9A25F4044172}"/>
          </ac:spMkLst>
        </pc:spChg>
        <pc:spChg chg="add del">
          <ac:chgData name="Emma Charlotte Coe" userId="fb331fd3-aaee-4ea4-956e-af7e2da846ba" providerId="ADAL" clId="{2EECDC88-B050-4DCA-8EA2-2F8F5DDC4F93}" dt="2022-09-27T13:48:46.806" v="403" actId="478"/>
          <ac:spMkLst>
            <pc:docMk/>
            <pc:sldMk cId="3871706468" sldId="259"/>
            <ac:spMk id="13" creationId="{73B684E6-2376-7C37-555C-22BD566B4DD7}"/>
          </ac:spMkLst>
        </pc:spChg>
        <pc:spChg chg="add mod">
          <ac:chgData name="Emma Charlotte Coe" userId="fb331fd3-aaee-4ea4-956e-af7e2da846ba" providerId="ADAL" clId="{2EECDC88-B050-4DCA-8EA2-2F8F5DDC4F93}" dt="2022-09-27T15:17:54.623" v="767" actId="20577"/>
          <ac:spMkLst>
            <pc:docMk/>
            <pc:sldMk cId="3871706468" sldId="259"/>
            <ac:spMk id="14" creationId="{777F1251-DFD1-FDA7-74DE-48A0AEAFDBF9}"/>
          </ac:spMkLst>
        </pc:spChg>
        <pc:spChg chg="add del mod">
          <ac:chgData name="Emma Charlotte Coe" userId="fb331fd3-aaee-4ea4-956e-af7e2da846ba" providerId="ADAL" clId="{2EECDC88-B050-4DCA-8EA2-2F8F5DDC4F93}" dt="2022-09-27T14:28:28.452" v="453" actId="478"/>
          <ac:spMkLst>
            <pc:docMk/>
            <pc:sldMk cId="3871706468" sldId="259"/>
            <ac:spMk id="15" creationId="{B3F9D37A-AFCA-DF19-98A0-BD892A2620F5}"/>
          </ac:spMkLst>
        </pc:spChg>
        <pc:spChg chg="add mod">
          <ac:chgData name="Emma Charlotte Coe" userId="fb331fd3-aaee-4ea4-956e-af7e2da846ba" providerId="ADAL" clId="{2EECDC88-B050-4DCA-8EA2-2F8F5DDC4F93}" dt="2022-09-27T15:17:30.128" v="763" actId="20577"/>
          <ac:spMkLst>
            <pc:docMk/>
            <pc:sldMk cId="3871706468" sldId="259"/>
            <ac:spMk id="16" creationId="{1E9E1169-BFF0-CAA5-DC87-4D2E029A0A3F}"/>
          </ac:spMkLst>
        </pc:spChg>
        <pc:spChg chg="add del">
          <ac:chgData name="Emma Charlotte Coe" userId="fb331fd3-aaee-4ea4-956e-af7e2da846ba" providerId="ADAL" clId="{2EECDC88-B050-4DCA-8EA2-2F8F5DDC4F93}" dt="2022-09-27T14:30:32.118" v="461" actId="478"/>
          <ac:spMkLst>
            <pc:docMk/>
            <pc:sldMk cId="3871706468" sldId="259"/>
            <ac:spMk id="17" creationId="{8CCAE43E-0E2D-ED99-8903-03E18CAB0933}"/>
          </ac:spMkLst>
        </pc:spChg>
        <pc:spChg chg="add del mod">
          <ac:chgData name="Emma Charlotte Coe" userId="fb331fd3-aaee-4ea4-956e-af7e2da846ba" providerId="ADAL" clId="{2EECDC88-B050-4DCA-8EA2-2F8F5DDC4F93}" dt="2022-09-27T14:31:23.071" v="486"/>
          <ac:spMkLst>
            <pc:docMk/>
            <pc:sldMk cId="3871706468" sldId="259"/>
            <ac:spMk id="18" creationId="{BF74431C-3F50-9825-152E-5942F6ACC5B0}"/>
          </ac:spMkLst>
        </pc:spChg>
        <pc:spChg chg="add del mod">
          <ac:chgData name="Emma Charlotte Coe" userId="fb331fd3-aaee-4ea4-956e-af7e2da846ba" providerId="ADAL" clId="{2EECDC88-B050-4DCA-8EA2-2F8F5DDC4F93}" dt="2022-09-27T14:31:23.072" v="488"/>
          <ac:spMkLst>
            <pc:docMk/>
            <pc:sldMk cId="3871706468" sldId="259"/>
            <ac:spMk id="19" creationId="{EC9DF9B3-1555-DC27-69E4-FAAA6EB4D00A}"/>
          </ac:spMkLst>
        </pc:spChg>
        <pc:spChg chg="add del mod">
          <ac:chgData name="Emma Charlotte Coe" userId="fb331fd3-aaee-4ea4-956e-af7e2da846ba" providerId="ADAL" clId="{2EECDC88-B050-4DCA-8EA2-2F8F5DDC4F93}" dt="2022-09-27T14:31:23.070" v="484" actId="478"/>
          <ac:spMkLst>
            <pc:docMk/>
            <pc:sldMk cId="3871706468" sldId="259"/>
            <ac:spMk id="20" creationId="{EB090538-36BA-B98C-CBC0-DD6DD81B4FE0}"/>
          </ac:spMkLst>
        </pc:spChg>
        <pc:spChg chg="add del mod">
          <ac:chgData name="Emma Charlotte Coe" userId="fb331fd3-aaee-4ea4-956e-af7e2da846ba" providerId="ADAL" clId="{2EECDC88-B050-4DCA-8EA2-2F8F5DDC4F93}" dt="2022-09-27T14:31:55.211" v="494"/>
          <ac:spMkLst>
            <pc:docMk/>
            <pc:sldMk cId="3871706468" sldId="259"/>
            <ac:spMk id="21" creationId="{7EABC913-87CE-CFB4-DF46-ADFBD7864E73}"/>
          </ac:spMkLst>
        </pc:spChg>
        <pc:spChg chg="add mod">
          <ac:chgData name="Emma Charlotte Coe" userId="fb331fd3-aaee-4ea4-956e-af7e2da846ba" providerId="ADAL" clId="{2EECDC88-B050-4DCA-8EA2-2F8F5DDC4F93}" dt="2022-09-27T15:51:11.084" v="1145" actId="14100"/>
          <ac:spMkLst>
            <pc:docMk/>
            <pc:sldMk cId="3871706468" sldId="259"/>
            <ac:spMk id="22" creationId="{A34EAF3D-AC6D-19BD-F539-7E6F189AD0F1}"/>
          </ac:spMkLst>
        </pc:spChg>
        <pc:picChg chg="add mod">
          <ac:chgData name="Emma Charlotte Coe" userId="fb331fd3-aaee-4ea4-956e-af7e2da846ba" providerId="ADAL" clId="{2EECDC88-B050-4DCA-8EA2-2F8F5DDC4F93}" dt="2022-09-27T12:06:05.390" v="154"/>
          <ac:picMkLst>
            <pc:docMk/>
            <pc:sldMk cId="3871706468" sldId="259"/>
            <ac:picMk id="4" creationId="{23422627-CF34-EDC2-7C0E-27F50BAC3FA2}"/>
          </ac:picMkLst>
        </pc:picChg>
        <pc:cxnChg chg="add mod">
          <ac:chgData name="Emma Charlotte Coe" userId="fb331fd3-aaee-4ea4-956e-af7e2da846ba" providerId="ADAL" clId="{2EECDC88-B050-4DCA-8EA2-2F8F5DDC4F93}" dt="2022-09-27T12:06:05.390" v="154"/>
          <ac:cxnSpMkLst>
            <pc:docMk/>
            <pc:sldMk cId="3871706468" sldId="259"/>
            <ac:cxnSpMk id="5" creationId="{48A1F195-0080-5CE4-1F90-6E095E990D0D}"/>
          </ac:cxnSpMkLst>
        </pc:cxnChg>
      </pc:sldChg>
      <pc:sldChg chg="new del">
        <pc:chgData name="Emma Charlotte Coe" userId="fb331fd3-aaee-4ea4-956e-af7e2da846ba" providerId="ADAL" clId="{2EECDC88-B050-4DCA-8EA2-2F8F5DDC4F93}" dt="2022-09-28T10:58:50.480" v="1186" actId="2696"/>
        <pc:sldMkLst>
          <pc:docMk/>
          <pc:sldMk cId="3143926391" sldId="260"/>
        </pc:sldMkLst>
      </pc:sldChg>
      <pc:sldChg chg="addSp delSp modSp new mod">
        <pc:chgData name="Emma Charlotte Coe" userId="fb331fd3-aaee-4ea4-956e-af7e2da846ba" providerId="ADAL" clId="{2EECDC88-B050-4DCA-8EA2-2F8F5DDC4F93}" dt="2022-09-28T11:17:39.568" v="1484" actId="1076"/>
        <pc:sldMkLst>
          <pc:docMk/>
          <pc:sldMk cId="1296382148" sldId="261"/>
        </pc:sldMkLst>
        <pc:spChg chg="add del mod">
          <ac:chgData name="Emma Charlotte Coe" userId="fb331fd3-aaee-4ea4-956e-af7e2da846ba" providerId="ADAL" clId="{2EECDC88-B050-4DCA-8EA2-2F8F5DDC4F93}" dt="2022-09-28T11:17:39.568" v="1484" actId="1076"/>
          <ac:spMkLst>
            <pc:docMk/>
            <pc:sldMk cId="1296382148" sldId="261"/>
            <ac:spMk id="2" creationId="{14563348-7483-5C57-1D67-68AF52CE1ECE}"/>
          </ac:spMkLst>
        </pc:spChg>
        <pc:spChg chg="mod">
          <ac:chgData name="Emma Charlotte Coe" userId="fb331fd3-aaee-4ea4-956e-af7e2da846ba" providerId="ADAL" clId="{2EECDC88-B050-4DCA-8EA2-2F8F5DDC4F93}" dt="2022-09-28T11:02:02.763" v="1256" actId="2711"/>
          <ac:spMkLst>
            <pc:docMk/>
            <pc:sldMk cId="1296382148" sldId="261"/>
            <ac:spMk id="3" creationId="{DCDE6DE6-7AFA-7CD3-9145-412BEE5349D3}"/>
          </ac:spMkLst>
        </pc:spChg>
        <pc:spChg chg="mod">
          <ac:chgData name="Emma Charlotte Coe" userId="fb331fd3-aaee-4ea4-956e-af7e2da846ba" providerId="ADAL" clId="{2EECDC88-B050-4DCA-8EA2-2F8F5DDC4F93}" dt="2022-09-28T11:11:14.650" v="1420" actId="20577"/>
          <ac:spMkLst>
            <pc:docMk/>
            <pc:sldMk cId="1296382148" sldId="261"/>
            <ac:spMk id="4" creationId="{FC2D4A4B-7A31-C59F-B476-E11EE1217ED6}"/>
          </ac:spMkLst>
        </pc:spChg>
        <pc:spChg chg="mod">
          <ac:chgData name="Emma Charlotte Coe" userId="fb331fd3-aaee-4ea4-956e-af7e2da846ba" providerId="ADAL" clId="{2EECDC88-B050-4DCA-8EA2-2F8F5DDC4F93}" dt="2022-09-28T11:09:03.729" v="1379" actId="20577"/>
          <ac:spMkLst>
            <pc:docMk/>
            <pc:sldMk cId="1296382148" sldId="261"/>
            <ac:spMk id="5" creationId="{9CBB6CFC-723E-AA9C-39D9-1835250551B1}"/>
          </ac:spMkLst>
        </pc:spChg>
        <pc:spChg chg="mod">
          <ac:chgData name="Emma Charlotte Coe" userId="fb331fd3-aaee-4ea4-956e-af7e2da846ba" providerId="ADAL" clId="{2EECDC88-B050-4DCA-8EA2-2F8F5DDC4F93}" dt="2022-09-28T11:10:44.568" v="1417" actId="20577"/>
          <ac:spMkLst>
            <pc:docMk/>
            <pc:sldMk cId="1296382148" sldId="261"/>
            <ac:spMk id="6" creationId="{AB51428A-EECF-1BBA-BA9C-0E7BD30A98D6}"/>
          </ac:spMkLst>
        </pc:spChg>
        <pc:spChg chg="add mod">
          <ac:chgData name="Emma Charlotte Coe" userId="fb331fd3-aaee-4ea4-956e-af7e2da846ba" providerId="ADAL" clId="{2EECDC88-B050-4DCA-8EA2-2F8F5DDC4F93}" dt="2022-09-28T10:59:15.811" v="1187"/>
          <ac:spMkLst>
            <pc:docMk/>
            <pc:sldMk cId="1296382148" sldId="261"/>
            <ac:spMk id="9" creationId="{7C92A928-BE0D-E250-8EAB-0D4220A4ABD0}"/>
          </ac:spMkLst>
        </pc:spChg>
        <pc:spChg chg="add del mod">
          <ac:chgData name="Emma Charlotte Coe" userId="fb331fd3-aaee-4ea4-956e-af7e2da846ba" providerId="ADAL" clId="{2EECDC88-B050-4DCA-8EA2-2F8F5DDC4F93}" dt="2022-09-28T11:07:57.171" v="1342" actId="478"/>
          <ac:spMkLst>
            <pc:docMk/>
            <pc:sldMk cId="1296382148" sldId="261"/>
            <ac:spMk id="10" creationId="{B44C1D8C-DE5C-E29B-C637-A862E7F04101}"/>
          </ac:spMkLst>
        </pc:spChg>
        <pc:picChg chg="add mod">
          <ac:chgData name="Emma Charlotte Coe" userId="fb331fd3-aaee-4ea4-956e-af7e2da846ba" providerId="ADAL" clId="{2EECDC88-B050-4DCA-8EA2-2F8F5DDC4F93}" dt="2022-09-28T10:59:15.811" v="1187"/>
          <ac:picMkLst>
            <pc:docMk/>
            <pc:sldMk cId="1296382148" sldId="261"/>
            <ac:picMk id="7" creationId="{748E6940-E1DB-5C97-3C47-99BB58723CF5}"/>
          </ac:picMkLst>
        </pc:picChg>
        <pc:picChg chg="add del mod modCrop">
          <ac:chgData name="Emma Charlotte Coe" userId="fb331fd3-aaee-4ea4-956e-af7e2da846ba" providerId="ADAL" clId="{2EECDC88-B050-4DCA-8EA2-2F8F5DDC4F93}" dt="2022-09-28T11:16:01.569" v="1445" actId="478"/>
          <ac:picMkLst>
            <pc:docMk/>
            <pc:sldMk cId="1296382148" sldId="261"/>
            <ac:picMk id="10" creationId="{7DFF28EC-49C2-47BF-D072-AF11562BB4E6}"/>
          </ac:picMkLst>
        </pc:picChg>
        <pc:picChg chg="add mod">
          <ac:chgData name="Emma Charlotte Coe" userId="fb331fd3-aaee-4ea4-956e-af7e2da846ba" providerId="ADAL" clId="{2EECDC88-B050-4DCA-8EA2-2F8F5DDC4F93}" dt="2022-09-28T11:16:14.252" v="1448" actId="1076"/>
          <ac:picMkLst>
            <pc:docMk/>
            <pc:sldMk cId="1296382148" sldId="261"/>
            <ac:picMk id="11" creationId="{F446AAC9-0F4E-B52C-B941-4997A2F3B583}"/>
          </ac:picMkLst>
        </pc:picChg>
        <pc:picChg chg="add del mod">
          <ac:chgData name="Emma Charlotte Coe" userId="fb331fd3-aaee-4ea4-956e-af7e2da846ba" providerId="ADAL" clId="{2EECDC88-B050-4DCA-8EA2-2F8F5DDC4F93}" dt="2022-09-28T11:07:09.355" v="1341" actId="478"/>
          <ac:picMkLst>
            <pc:docMk/>
            <pc:sldMk cId="1296382148" sldId="261"/>
            <ac:picMk id="11" creationId="{FAB63B25-7874-998F-CE95-6E6F0DD860D6}"/>
          </ac:picMkLst>
        </pc:picChg>
        <pc:cxnChg chg="add mod">
          <ac:chgData name="Emma Charlotte Coe" userId="fb331fd3-aaee-4ea4-956e-af7e2da846ba" providerId="ADAL" clId="{2EECDC88-B050-4DCA-8EA2-2F8F5DDC4F93}" dt="2022-09-28T10:59:15.811" v="1187"/>
          <ac:cxnSpMkLst>
            <pc:docMk/>
            <pc:sldMk cId="1296382148" sldId="261"/>
            <ac:cxnSpMk id="8" creationId="{ACB55DE6-2332-7B9D-DAFB-EE28BCFE19AE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79209-D759-4CF1-9436-917A9F0A0EAF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0337FE-28B8-4EDF-AD89-96DB94BB05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179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7455E-0DD8-60CB-A3DB-E214AE3266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EECBDD-D9B7-024C-C151-FD50C8A9C0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B919B-7837-8B00-0C1E-0C3FB94A3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D90E-CCC6-4B2D-B2B5-F6B6CF5D4C87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A3F2C-1ADB-62C7-FC56-2E6CCE463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90A295-919F-78BC-FC30-3E1F209F4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BCA65-EDD3-42D1-B865-A21FD1288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387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4DDE4-2CC8-38E6-AAB0-033B40089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09E9A7-9575-E385-8E40-5B4498B797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D6CEE-329F-A03D-5417-E471B1EBD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D90E-CCC6-4B2D-B2B5-F6B6CF5D4C87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819B0-E692-82A9-7DDB-BD3F99482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89A8B-05D4-B271-F53A-B649DFD60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BCA65-EDD3-42D1-B865-A21FD1288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9585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EE5D32-8917-3915-BB20-8A6E52E84E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47B008-8DFF-2D86-CEC5-84A4FB2A23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EF3E60-3268-0B06-435F-E39960D9D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D90E-CCC6-4B2D-B2B5-F6B6CF5D4C87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82F0CF-6326-59FC-D10C-2E0A02ADF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6FF14A-3DE3-C501-2DCB-447B24186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BCA65-EDD3-42D1-B865-A21FD1288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648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58F50-2EB4-ECA5-AEEA-03853EE7A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82C6E-2FB0-560E-D760-DC7299444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C6614-5A0B-BC49-AA00-8BFE08D14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D90E-CCC6-4B2D-B2B5-F6B6CF5D4C87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A73BFC-BEF4-B04A-8021-70A06C3BD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8B5B2-C867-0EBE-2A1A-1032041F6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BCA65-EDD3-42D1-B865-A21FD1288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42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6683D-0D48-EEB9-61AC-3E5030F74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830D6F-DFB2-74A3-CB73-805572283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DE9EE-EF06-2505-6DDA-72071B601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D90E-CCC6-4B2D-B2B5-F6B6CF5D4C87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55BC13-6736-543C-DAB4-ED62A018A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81AE2-F6E7-ECDC-5DC1-7858D3EFA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BCA65-EDD3-42D1-B865-A21FD1288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395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6340D-CD24-5E7B-05DA-1FA57A173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4311A-D541-6885-65D5-386179D6CF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053E8A-CA34-BB2C-FAB0-BDEA4B8ED8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FBBB7-115F-3D76-3900-98399EA5E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D90E-CCC6-4B2D-B2B5-F6B6CF5D4C87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248911-3969-936D-38EB-754FE2B68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AAAE24-D2AB-DE6A-DB4E-7DF04F68F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BCA65-EDD3-42D1-B865-A21FD1288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234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650C8-AE98-3F0D-42A2-B57793690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A10C84-08F7-A8B0-334A-137138C5E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014FF4-6E90-A435-DE0B-B462B4CCF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160381-ADDA-563F-3683-2C986B9526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D5F250-1EEF-6155-7912-F03FED310E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47F9A9-E193-D09C-2ED5-18EFAB531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D90E-CCC6-4B2D-B2B5-F6B6CF5D4C87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08C6F3-C7AE-3EDB-BE2D-E40E3A038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58A21B-EA14-5E31-5C41-1CC678109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BCA65-EDD3-42D1-B865-A21FD1288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059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86553-4CE9-A03D-7E0F-3C23AEEE4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921ECB-C51D-83AC-0F08-55E41CFCD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D90E-CCC6-4B2D-B2B5-F6B6CF5D4C87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0E2C1F-2C1D-4F65-EBFE-268AC0A59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C93F9F-B901-5F84-DDAD-70A0FBE87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BCA65-EDD3-42D1-B865-A21FD1288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374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9724C8-6EF5-DE79-D707-0026DEB9E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D90E-CCC6-4B2D-B2B5-F6B6CF5D4C87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33893B-ECE5-CB0B-49B0-02F042392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D568DF-C5D6-B0EA-17E1-8AAFF27FD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BCA65-EDD3-42D1-B865-A21FD1288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36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6B9EA-ADBF-26DC-29A1-5EEDF9328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8CB53-E29A-3A7F-1CF5-B645C26CE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42F0EF-4227-A7B1-A22D-69C21F93FC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8198CD-1BFE-2729-46FB-D8474DED9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D90E-CCC6-4B2D-B2B5-F6B6CF5D4C87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998CDA-5861-11C3-6818-7DC63E72E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69D70-F2A0-150C-5E64-43C4D1257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BCA65-EDD3-42D1-B865-A21FD1288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686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B4668-0000-EB0A-3B21-6B938D19F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68A7D5-84D2-C358-7848-39F683A6F2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A24E63-1889-8D14-D99A-64A763A97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BA7CCC-8F68-2C4E-33D8-A1B259EA4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D90E-CCC6-4B2D-B2B5-F6B6CF5D4C87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E8ADE7-30A5-783B-03D8-C8A125FA2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D683CC-1744-41F8-1397-C4CCDF4A2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BCA65-EDD3-42D1-B865-A21FD1288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94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D87483-9066-2C56-AF41-B11171E1B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C7E8EC-CEF1-2B9A-EF24-A6E77536AE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6EE39-B067-D897-BEFC-A130B485CC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1D90E-CCC6-4B2D-B2B5-F6B6CF5D4C87}" type="datetimeFigureOut">
              <a:rPr lang="en-GB" smtClean="0"/>
              <a:t>28/09/2022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C769C-E46B-49C9-9E39-3E6E3ED949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6FF0F4-6DFC-1AE1-3DA8-FBFE58AD0C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BCA65-EDD3-42D1-B865-A21FD1288F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883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010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D9D0E-078C-FEDC-DB96-FA9C2DD5C2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65650"/>
            <a:ext cx="9873465" cy="1819707"/>
          </a:xfrm>
        </p:spPr>
        <p:txBody>
          <a:bodyPr>
            <a:noAutofit/>
          </a:bodyPr>
          <a:lstStyle/>
          <a:p>
            <a:r>
              <a:rPr lang="en-GB" sz="9600" b="1" dirty="0">
                <a:solidFill>
                  <a:schemeClr val="bg1"/>
                </a:solidFill>
                <a:latin typeface="Bahnschrift" panose="020B0502040204020203" pitchFamily="34" charset="0"/>
                <a:cs typeface="Aldhabi" panose="020B0604020202020204" pitchFamily="2" charset="-78"/>
              </a:rPr>
              <a:t>Bonds and Surety</a:t>
            </a:r>
          </a:p>
        </p:txBody>
      </p:sp>
      <p:pic>
        <p:nvPicPr>
          <p:cNvPr id="4" name="Picture 3" descr="A red sign with white text&#10;&#10;Description automatically generated with medium confidence">
            <a:extLst>
              <a:ext uri="{FF2B5EF4-FFF2-40B4-BE49-F238E27FC236}">
                <a16:creationId xmlns:a16="http://schemas.microsoft.com/office/drawing/2014/main" id="{0194DA14-0EE7-E691-A424-90EC0F7494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0982" y="4996121"/>
            <a:ext cx="4140459" cy="186187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9B74F97-BB7C-203A-3EEE-922BA0A21577}"/>
              </a:ext>
            </a:extLst>
          </p:cNvPr>
          <p:cNvSpPr/>
          <p:nvPr/>
        </p:nvSpPr>
        <p:spPr>
          <a:xfrm>
            <a:off x="0" y="2385497"/>
            <a:ext cx="9873465" cy="3474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435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63348-7483-5C57-1D67-68AF52CE1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1332" y="401232"/>
            <a:ext cx="6140735" cy="1172788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DD0101"/>
                </a:solidFill>
                <a:latin typeface="Bahnschrift" panose="020B0502040204020203" pitchFamily="34" charset="0"/>
              </a:rPr>
              <a:t>SPECIALTY</a:t>
            </a:r>
            <a:r>
              <a:rPr lang="en-GB" sz="4800" dirty="0">
                <a:solidFill>
                  <a:srgbClr val="DD0101"/>
                </a:solidFill>
                <a:latin typeface="Bahnschrift" panose="020B0502040204020203" pitchFamily="34" charset="0"/>
              </a:rPr>
              <a:t> </a:t>
            </a:r>
            <a:r>
              <a:rPr lang="en-GB" sz="4800" b="1" dirty="0">
                <a:solidFill>
                  <a:srgbClr val="DD0101"/>
                </a:solidFill>
                <a:latin typeface="Bahnschrift" panose="020B0502040204020203" pitchFamily="34" charset="0"/>
              </a:rPr>
              <a:t>MGA</a:t>
            </a:r>
            <a:r>
              <a:rPr lang="en-GB" sz="4800" dirty="0">
                <a:solidFill>
                  <a:srgbClr val="DD0101"/>
                </a:solidFill>
                <a:latin typeface="Bahnschrift" panose="020B0502040204020203" pitchFamily="34" charset="0"/>
              </a:rPr>
              <a:t> </a:t>
            </a:r>
            <a:r>
              <a:rPr lang="en-GB" sz="4800" b="1" dirty="0">
                <a:solidFill>
                  <a:srgbClr val="DD0101"/>
                </a:solidFill>
                <a:latin typeface="Bahnschrift" panose="020B0502040204020203" pitchFamily="34" charset="0"/>
              </a:rPr>
              <a:t>UK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DE6DE6-7AFA-7CD3-9145-412BEE5349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solidFill>
                  <a:srgbClr val="DD0101"/>
                </a:solidFill>
                <a:latin typeface="Bahnschrift" panose="020B0502040204020203" pitchFamily="34" charset="0"/>
              </a:rPr>
              <a:t>Who we are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2D4A4B-7A31-C59F-B476-E11EE1217E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4"/>
            <a:ext cx="5157787" cy="3699781"/>
          </a:xfrm>
        </p:spPr>
        <p:txBody>
          <a:bodyPr>
            <a:normAutofit fontScale="62500" lnSpcReduction="20000"/>
          </a:bodyPr>
          <a:lstStyle/>
          <a:p>
            <a:r>
              <a:rPr lang="en-GB" sz="2900" dirty="0">
                <a:latin typeface="Bahnschrift" panose="020B0502040204020203" pitchFamily="34" charset="0"/>
              </a:rPr>
              <a:t>Team of experienced Underwriters with specialism in their respective fields</a:t>
            </a:r>
          </a:p>
          <a:p>
            <a:r>
              <a:rPr lang="en-GB" sz="2900" dirty="0">
                <a:latin typeface="Bahnschrift" panose="020B0502040204020203" pitchFamily="34" charset="0"/>
              </a:rPr>
              <a:t>Swift and predictable underwriting decisions with a prompt response and line deployment</a:t>
            </a:r>
          </a:p>
          <a:p>
            <a:r>
              <a:rPr lang="en-GB" sz="2900" dirty="0">
                <a:latin typeface="Bahnschrift" panose="020B0502040204020203" pitchFamily="34" charset="0"/>
              </a:rPr>
              <a:t>Orientated to provide innovative and ingenious capacity as and where required</a:t>
            </a:r>
          </a:p>
          <a:p>
            <a:r>
              <a:rPr lang="en-GB" sz="2900" dirty="0">
                <a:latin typeface="Bahnschrift" panose="020B0502040204020203" pitchFamily="34" charset="0"/>
              </a:rPr>
              <a:t>Managing systems dedicated to achieving our underwriting goals</a:t>
            </a:r>
          </a:p>
          <a:p>
            <a:r>
              <a:rPr lang="en-GB" sz="2900" dirty="0">
                <a:latin typeface="Bahnschrift" panose="020B0502040204020203" pitchFamily="34" charset="0"/>
              </a:rPr>
              <a:t>Risk management and controls, both internal and external, to comply with upmost market standards and regulations</a:t>
            </a:r>
          </a:p>
          <a:p>
            <a:r>
              <a:rPr lang="en-GB" sz="2900" dirty="0">
                <a:latin typeface="Bahnschrift" panose="020B0502040204020203" pitchFamily="34" charset="0"/>
              </a:rPr>
              <a:t>Full underwriting services from a client orientated perspective including claims management and processing</a:t>
            </a:r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BB6CFC-723E-AA9C-39D9-1835250551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>
                <a:solidFill>
                  <a:srgbClr val="DD0101"/>
                </a:solidFill>
                <a:latin typeface="Bahnschrift" panose="020B0502040204020203" pitchFamily="34" charset="0"/>
              </a:rPr>
              <a:t>Objectives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51428A-EECF-1BBA-BA9C-0E7BD30A98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61493"/>
          </a:xfrm>
        </p:spPr>
        <p:txBody>
          <a:bodyPr>
            <a:normAutofit fontScale="62500" lnSpcReduction="20000"/>
          </a:bodyPr>
          <a:lstStyle/>
          <a:p>
            <a:r>
              <a:rPr lang="en-GB" sz="2800" dirty="0">
                <a:latin typeface="Bahnschrift" panose="020B0502040204020203" pitchFamily="34" charset="0"/>
              </a:rPr>
              <a:t>Development of a multiline, territorially and occupationally broad portfolio of risks</a:t>
            </a:r>
          </a:p>
          <a:p>
            <a:r>
              <a:rPr lang="en-GB" sz="2800" dirty="0">
                <a:latin typeface="Bahnschrift" panose="020B0502040204020203" pitchFamily="34" charset="0"/>
              </a:rPr>
              <a:t>Meaningful lines deployed where required.</a:t>
            </a:r>
          </a:p>
          <a:p>
            <a:r>
              <a:rPr lang="en-GB" sz="2800" dirty="0">
                <a:latin typeface="Bahnschrift" panose="020B0502040204020203" pitchFamily="34" charset="0"/>
              </a:rPr>
              <a:t>Proportional and non proportional capacity offering.</a:t>
            </a:r>
          </a:p>
          <a:p>
            <a:r>
              <a:rPr lang="en-GB" sz="2800" dirty="0">
                <a:latin typeface="Bahnschrift" panose="020B0502040204020203" pitchFamily="34" charset="0"/>
              </a:rPr>
              <a:t>Planned, profitable, long term partnerships </a:t>
            </a:r>
          </a:p>
          <a:p>
            <a:r>
              <a:rPr lang="en-GB" sz="2800" dirty="0">
                <a:latin typeface="Bahnschrift" panose="020B0502040204020203" pitchFamily="34" charset="0"/>
              </a:rPr>
              <a:t>Transparent and auditable processes</a:t>
            </a:r>
          </a:p>
          <a:p>
            <a:r>
              <a:rPr lang="en-GB" sz="2800" dirty="0">
                <a:latin typeface="Bahnschrift" panose="020B0502040204020203" pitchFamily="34" charset="0"/>
              </a:rPr>
              <a:t>Risk controlled, with balanced underwriting and optimized deployment of capacity</a:t>
            </a:r>
          </a:p>
          <a:p>
            <a:endParaRPr lang="en-GB" dirty="0"/>
          </a:p>
        </p:txBody>
      </p:sp>
      <p:pic>
        <p:nvPicPr>
          <p:cNvPr id="7" name="Picture 6" descr="A red sign with white text&#10;&#10;Description automatically generated with medium confidence">
            <a:extLst>
              <a:ext uri="{FF2B5EF4-FFF2-40B4-BE49-F238E27FC236}">
                <a16:creationId xmlns:a16="http://schemas.microsoft.com/office/drawing/2014/main" id="{748E6940-E1DB-5C97-3C47-99BB58723C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943" y="6366685"/>
            <a:ext cx="770513" cy="346484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CB55DE6-2332-7B9D-DAFB-EE28BCFE19AE}"/>
              </a:ext>
            </a:extLst>
          </p:cNvPr>
          <p:cNvCxnSpPr>
            <a:cxnSpLocks/>
          </p:cNvCxnSpPr>
          <p:nvPr/>
        </p:nvCxnSpPr>
        <p:spPr>
          <a:xfrm>
            <a:off x="461727" y="6329752"/>
            <a:ext cx="11208190" cy="0"/>
          </a:xfrm>
          <a:prstGeom prst="line">
            <a:avLst/>
          </a:prstGeom>
          <a:ln>
            <a:solidFill>
              <a:srgbClr val="DD01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C92A928-BE0D-E250-8EAB-0D4220A4ABD0}"/>
              </a:ext>
            </a:extLst>
          </p:cNvPr>
          <p:cNvSpPr txBox="1"/>
          <p:nvPr/>
        </p:nvSpPr>
        <p:spPr>
          <a:xfrm>
            <a:off x="10474861" y="6292820"/>
            <a:ext cx="1339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DD0101"/>
                </a:solidFill>
                <a:latin typeface="Bahnschrift" panose="020B0502040204020203" pitchFamily="34" charset="0"/>
              </a:rPr>
              <a:t>Sept 2022</a:t>
            </a:r>
          </a:p>
        </p:txBody>
      </p:sp>
      <p:pic>
        <p:nvPicPr>
          <p:cNvPr id="11" name="Picture 10" descr="A red sign with white text&#10;&#10;Description automatically generated with medium confidence">
            <a:extLst>
              <a:ext uri="{FF2B5EF4-FFF2-40B4-BE49-F238E27FC236}">
                <a16:creationId xmlns:a16="http://schemas.microsoft.com/office/drawing/2014/main" id="{F446AAC9-0F4E-B52C-B941-4997A2F3B5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8630"/>
          <a:stretch/>
        </p:blipFill>
        <p:spPr>
          <a:xfrm>
            <a:off x="836612" y="294088"/>
            <a:ext cx="1344720" cy="146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382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D415F62D-8000-8DA1-1887-665DD6CE15CB}"/>
              </a:ext>
            </a:extLst>
          </p:cNvPr>
          <p:cNvSpPr txBox="1"/>
          <p:nvPr/>
        </p:nvSpPr>
        <p:spPr>
          <a:xfrm>
            <a:off x="3623769" y="264648"/>
            <a:ext cx="5335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*</a:t>
            </a:r>
            <a:r>
              <a:rPr lang="en-GB" dirty="0">
                <a:solidFill>
                  <a:srgbClr val="000000"/>
                </a:solidFill>
                <a:effectLst/>
                <a:latin typeface="Bahnschrift" panose="020B0502040204020203" pitchFamily="34" charset="0"/>
                <a:ea typeface="Times New Roman" panose="02020603050405020304" pitchFamily="18" charset="0"/>
              </a:rPr>
              <a:t>Surety </a:t>
            </a:r>
            <a:r>
              <a:rPr lang="en-GB" u="sng" dirty="0">
                <a:solidFill>
                  <a:srgbClr val="DD0101"/>
                </a:solidFill>
                <a:effectLst/>
                <a:latin typeface="Bahnschrift" panose="020B0502040204020203" pitchFamily="34" charset="0"/>
                <a:ea typeface="Times New Roman" panose="02020603050405020304" pitchFamily="18" charset="0"/>
              </a:rPr>
              <a:t>is not </a:t>
            </a:r>
            <a:r>
              <a:rPr lang="en-GB" dirty="0">
                <a:solidFill>
                  <a:srgbClr val="000000"/>
                </a:solidFill>
                <a:effectLst/>
                <a:latin typeface="Bahnschrift" panose="020B0502040204020203" pitchFamily="34" charset="0"/>
                <a:ea typeface="Times New Roman" panose="02020603050405020304" pitchFamily="18" charset="0"/>
              </a:rPr>
              <a:t>an insurance product</a:t>
            </a:r>
            <a:endParaRPr lang="en-GB" sz="2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7C28D-FC78-8CDA-5BCF-54295421A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943" y="105770"/>
            <a:ext cx="10515600" cy="1325563"/>
          </a:xfrm>
        </p:spPr>
        <p:txBody>
          <a:bodyPr/>
          <a:lstStyle/>
          <a:p>
            <a:r>
              <a:rPr lang="en-GB" u="sng" dirty="0">
                <a:solidFill>
                  <a:srgbClr val="DD0101"/>
                </a:solidFill>
                <a:latin typeface="Bahnschrift" panose="020B0502040204020203" pitchFamily="34" charset="0"/>
              </a:rPr>
              <a:t>The Concept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0C8F1-2853-5D7F-C97A-A11297DB5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922" y="1162190"/>
            <a:ext cx="11381851" cy="2465800"/>
          </a:xfrm>
        </p:spPr>
        <p:txBody>
          <a:bodyPr>
            <a:normAutofit fontScale="25000" lnSpcReduction="20000"/>
          </a:bodyPr>
          <a:lstStyle/>
          <a:p>
            <a:pPr lvl="0">
              <a:lnSpc>
                <a:spcPct val="120000"/>
              </a:lnSpc>
              <a:spcAft>
                <a:spcPts val="800"/>
              </a:spcAft>
              <a:buClr>
                <a:srgbClr val="DD0101"/>
              </a:buClr>
              <a:buSzPct val="12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6400" dirty="0">
                <a:solidFill>
                  <a:srgbClr val="000000"/>
                </a:solidFill>
                <a:effectLst/>
                <a:latin typeface="Bahnschrift" panose="020B05020402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surety bond is issued whenever an insurance company guarantees performance of an obligation by the contractor in </a:t>
            </a:r>
            <a:r>
              <a:rPr lang="en-GB" sz="6400" dirty="0">
                <a:solidFill>
                  <a:srgbClr val="000000"/>
                </a:solidFill>
                <a:effectLst/>
                <a:latin typeface="Bahnschrift" panose="020B05020402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favour</a:t>
            </a:r>
            <a:r>
              <a:rPr lang="en-US" sz="6400" dirty="0">
                <a:solidFill>
                  <a:srgbClr val="000000"/>
                </a:solidFill>
                <a:effectLst/>
                <a:latin typeface="Bahnschrift" panose="020B05020402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of a third party. </a:t>
            </a:r>
            <a:endParaRPr lang="en-GB" sz="64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Aft>
                <a:spcPts val="800"/>
              </a:spcAft>
              <a:buClr>
                <a:srgbClr val="DD0101"/>
              </a:buClr>
              <a:buSzPct val="12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6400" dirty="0">
                <a:solidFill>
                  <a:srgbClr val="000000"/>
                </a:solidFill>
                <a:effectLst/>
                <a:latin typeface="Bahnschrift" panose="020B05020402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third party involved in the agreement is the beneficiary who receives the benefit of the bond.</a:t>
            </a:r>
          </a:p>
          <a:p>
            <a:pPr lvl="0">
              <a:lnSpc>
                <a:spcPct val="120000"/>
              </a:lnSpc>
              <a:spcAft>
                <a:spcPts val="800"/>
              </a:spcAft>
              <a:buClr>
                <a:srgbClr val="DD0101"/>
              </a:buClr>
              <a:buSzPct val="120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6400" dirty="0">
                <a:solidFill>
                  <a:srgbClr val="000000"/>
                </a:solidFill>
                <a:effectLst/>
                <a:latin typeface="Bahnschrift" panose="020B05020402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Surety Bonds are </a:t>
            </a:r>
            <a:r>
              <a:rPr lang="en-US" sz="6400" u="sng" dirty="0">
                <a:solidFill>
                  <a:srgbClr val="000000"/>
                </a:solidFill>
                <a:effectLst/>
                <a:latin typeface="Bahnschrift" panose="020B05020402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not cancellable</a:t>
            </a:r>
          </a:p>
          <a:p>
            <a:pPr marL="0" indent="0">
              <a:lnSpc>
                <a:spcPct val="120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GB" sz="7200" dirty="0">
                <a:solidFill>
                  <a:srgbClr val="DD0101"/>
                </a:solidFill>
                <a:effectLst/>
                <a:latin typeface="Bahnschrift" panose="020B05020402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e.g. construction/engineering contracts and  tax authorities (to guarantee the payment of import duties or other taxes). </a:t>
            </a:r>
            <a:endParaRPr lang="en-GB" sz="7200" dirty="0">
              <a:solidFill>
                <a:srgbClr val="DD0101"/>
              </a:solidFill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endParaRPr lang="en-US" sz="1700" dirty="0">
              <a:solidFill>
                <a:srgbClr val="000000"/>
              </a:solidFill>
              <a:effectLst/>
              <a:latin typeface="Bahnschrift" panose="020B0502040204020203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endParaRPr lang="en-US" sz="1200" dirty="0">
              <a:solidFill>
                <a:srgbClr val="000000"/>
              </a:solidFill>
              <a:effectLst/>
              <a:latin typeface="Bahnschrift" panose="020B0502040204020203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 3" panose="05040102010807070707" pitchFamily="18" charset="2"/>
              <a:buChar char=""/>
              <a:tabLst>
                <a:tab pos="457200" algn="l"/>
              </a:tabLst>
            </a:pPr>
            <a:endParaRPr lang="en-GB" sz="12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 descr="A red sign with white text&#10;&#10;Description automatically generated with medium confidence">
            <a:extLst>
              <a:ext uri="{FF2B5EF4-FFF2-40B4-BE49-F238E27FC236}">
                <a16:creationId xmlns:a16="http://schemas.microsoft.com/office/drawing/2014/main" id="{464AC5C2-6DF9-D07E-E714-88E0CDA973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943" y="6366685"/>
            <a:ext cx="770513" cy="346484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81B41A5-24ED-3964-C047-3EFA7B1C56C5}"/>
              </a:ext>
            </a:extLst>
          </p:cNvPr>
          <p:cNvCxnSpPr>
            <a:cxnSpLocks/>
          </p:cNvCxnSpPr>
          <p:nvPr/>
        </p:nvCxnSpPr>
        <p:spPr>
          <a:xfrm>
            <a:off x="461727" y="6329752"/>
            <a:ext cx="11208190" cy="0"/>
          </a:xfrm>
          <a:prstGeom prst="line">
            <a:avLst/>
          </a:prstGeom>
          <a:ln>
            <a:solidFill>
              <a:srgbClr val="DD01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0B777AE-6B08-FAAD-ECE6-06E7442E8B3C}"/>
              </a:ext>
            </a:extLst>
          </p:cNvPr>
          <p:cNvSpPr txBox="1"/>
          <p:nvPr/>
        </p:nvSpPr>
        <p:spPr>
          <a:xfrm>
            <a:off x="10474861" y="6292820"/>
            <a:ext cx="1339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DD0101"/>
                </a:solidFill>
                <a:latin typeface="Bahnschrift" panose="020B0502040204020203" pitchFamily="34" charset="0"/>
              </a:rPr>
              <a:t>Sept 2022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1A83C9B-0299-91A2-B1DC-B3CB0A1BBEA6}"/>
              </a:ext>
            </a:extLst>
          </p:cNvPr>
          <p:cNvGrpSpPr/>
          <p:nvPr/>
        </p:nvGrpSpPr>
        <p:grpSpPr>
          <a:xfrm>
            <a:off x="4838700" y="3376653"/>
            <a:ext cx="6831217" cy="2748281"/>
            <a:chOff x="7019454" y="2077275"/>
            <a:chExt cx="4038670" cy="1951746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3B739C19-4EC7-711A-9A73-88CFEA66C7AB}"/>
                </a:ext>
              </a:extLst>
            </p:cNvPr>
            <p:cNvSpPr/>
            <p:nvPr/>
          </p:nvSpPr>
          <p:spPr>
            <a:xfrm>
              <a:off x="7019454" y="2828979"/>
              <a:ext cx="2181132" cy="1200042"/>
            </a:xfrm>
            <a:prstGeom prst="ellipse">
              <a:avLst/>
            </a:prstGeom>
            <a:solidFill>
              <a:srgbClr val="DD0101">
                <a:alpha val="60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bg1"/>
                  </a:solidFill>
                  <a:latin typeface="Bahnschrift" panose="020B0502040204020203" pitchFamily="34" charset="0"/>
                </a:rPr>
                <a:t>Contractor</a:t>
              </a: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34A272D9-D795-4893-B739-93CC5F4F41B4}"/>
                </a:ext>
              </a:extLst>
            </p:cNvPr>
            <p:cNvGrpSpPr/>
            <p:nvPr/>
          </p:nvGrpSpPr>
          <p:grpSpPr>
            <a:xfrm>
              <a:off x="7957039" y="2077275"/>
              <a:ext cx="3101085" cy="1951746"/>
              <a:chOff x="7763075" y="2077275"/>
              <a:chExt cx="3101085" cy="1951746"/>
            </a:xfrm>
          </p:grpSpPr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E1D86026-1C98-3EDC-273E-6B93080A5011}"/>
                  </a:ext>
                </a:extLst>
              </p:cNvPr>
              <p:cNvSpPr/>
              <p:nvPr/>
            </p:nvSpPr>
            <p:spPr>
              <a:xfrm>
                <a:off x="7763075" y="2077275"/>
                <a:ext cx="2181132" cy="1200040"/>
              </a:xfrm>
              <a:prstGeom prst="ellipse">
                <a:avLst/>
              </a:prstGeom>
              <a:solidFill>
                <a:schemeClr val="bg1">
                  <a:lumMod val="75000"/>
                  <a:alpha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  <a:latin typeface="Bahnschrift" panose="020B0502040204020203" pitchFamily="34" charset="0"/>
                  </a:rPr>
                  <a:t>Beneficiary</a:t>
                </a:r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ECFF74F6-4195-25E1-1A43-790C108E6463}"/>
                  </a:ext>
                </a:extLst>
              </p:cNvPr>
              <p:cNvSpPr/>
              <p:nvPr/>
            </p:nvSpPr>
            <p:spPr>
              <a:xfrm>
                <a:off x="8678503" y="2828979"/>
                <a:ext cx="2185657" cy="1200042"/>
              </a:xfrm>
              <a:prstGeom prst="ellipse">
                <a:avLst/>
              </a:prstGeom>
              <a:solidFill>
                <a:schemeClr val="bg1">
                  <a:alpha val="60000"/>
                </a:schemeClr>
              </a:solidFill>
              <a:ln>
                <a:solidFill>
                  <a:srgbClr val="DD01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rgbClr val="DD0101"/>
                    </a:solidFill>
                    <a:latin typeface="Bahnschrift" panose="020B0502040204020203" pitchFamily="34" charset="0"/>
                  </a:rPr>
                  <a:t>Surety</a:t>
                </a:r>
              </a:p>
            </p:txBody>
          </p:sp>
        </p:grp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2A90EB92-665F-62F5-DF79-EBF6429E9BC2}"/>
              </a:ext>
            </a:extLst>
          </p:cNvPr>
          <p:cNvSpPr txBox="1"/>
          <p:nvPr/>
        </p:nvSpPr>
        <p:spPr>
          <a:xfrm>
            <a:off x="432922" y="4039081"/>
            <a:ext cx="4143185" cy="205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en-GB" sz="1400" i="1" dirty="0">
                <a:solidFill>
                  <a:srgbClr val="DD0101"/>
                </a:solidFill>
                <a:effectLst/>
                <a:latin typeface="Bahnschrift" panose="020B05020402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Beneficiary</a:t>
            </a:r>
            <a:r>
              <a:rPr lang="en-GB" sz="1400" dirty="0">
                <a:solidFill>
                  <a:srgbClr val="000000"/>
                </a:solidFill>
                <a:effectLst/>
                <a:latin typeface="Bahnschrift" panose="020B05020402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- the party which benefits from the surety bond </a:t>
            </a:r>
            <a:endParaRPr lang="en-GB" sz="14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</a:pPr>
            <a:r>
              <a:rPr lang="en-GB" sz="1400" i="1" dirty="0">
                <a:solidFill>
                  <a:srgbClr val="DD0101"/>
                </a:solidFill>
                <a:effectLst/>
                <a:latin typeface="Bahnschrift" panose="020B05020402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Contractor</a:t>
            </a:r>
            <a:r>
              <a:rPr lang="en-GB" sz="1400" dirty="0">
                <a:solidFill>
                  <a:srgbClr val="000000"/>
                </a:solidFill>
                <a:effectLst/>
                <a:latin typeface="Bahnschrift" panose="020B05020402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- the party, on which behalf, the bond is issued and whose obligations are guaranteed by the surety bond </a:t>
            </a:r>
            <a:endParaRPr lang="en-GB" sz="14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n-GB" sz="1400" i="1" dirty="0">
                <a:solidFill>
                  <a:srgbClr val="DD0101"/>
                </a:solidFill>
                <a:effectLst/>
                <a:latin typeface="Bahnschrift" panose="020B05020402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Surety</a:t>
            </a:r>
            <a:r>
              <a:rPr lang="en-GB" sz="1400" dirty="0">
                <a:solidFill>
                  <a:srgbClr val="000000"/>
                </a:solidFill>
                <a:effectLst/>
                <a:latin typeface="Bahnschrift" panose="020B05020402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- the entity (insurance company or a bank), who issues the surety bond </a:t>
            </a:r>
            <a:endParaRPr lang="en-GB" sz="14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095314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04AAA-74FF-DE75-EFF9-11AB378CE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DD0101"/>
                </a:solidFill>
                <a:latin typeface="Bahnschrift" panose="020B0502040204020203" pitchFamily="34" charset="0"/>
              </a:rPr>
              <a:t>Types of Bonds</a:t>
            </a:r>
          </a:p>
        </p:txBody>
      </p:sp>
      <p:pic>
        <p:nvPicPr>
          <p:cNvPr id="4" name="Picture 3" descr="A red sign with white text&#10;&#10;Description automatically generated with medium confidence">
            <a:extLst>
              <a:ext uri="{FF2B5EF4-FFF2-40B4-BE49-F238E27FC236}">
                <a16:creationId xmlns:a16="http://schemas.microsoft.com/office/drawing/2014/main" id="{18DFF68D-FEB6-DA45-C374-BE3A011A0F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943" y="6366685"/>
            <a:ext cx="770513" cy="346484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2CF369A-292D-927C-42CB-431301503A75}"/>
              </a:ext>
            </a:extLst>
          </p:cNvPr>
          <p:cNvCxnSpPr>
            <a:cxnSpLocks/>
          </p:cNvCxnSpPr>
          <p:nvPr/>
        </p:nvCxnSpPr>
        <p:spPr>
          <a:xfrm>
            <a:off x="452943" y="6270565"/>
            <a:ext cx="11208190" cy="0"/>
          </a:xfrm>
          <a:prstGeom prst="line">
            <a:avLst/>
          </a:prstGeom>
          <a:ln>
            <a:solidFill>
              <a:srgbClr val="DD01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4224BC3-F3B4-01E2-B8F4-8945EA8E559A}"/>
              </a:ext>
            </a:extLst>
          </p:cNvPr>
          <p:cNvSpPr txBox="1"/>
          <p:nvPr/>
        </p:nvSpPr>
        <p:spPr>
          <a:xfrm>
            <a:off x="10474861" y="6292820"/>
            <a:ext cx="1339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DD0101"/>
                </a:solidFill>
                <a:latin typeface="Bahnschrift" panose="020B0502040204020203" pitchFamily="34" charset="0"/>
              </a:rPr>
              <a:t>Sept 2022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2CBF76-8137-206A-88A1-860990806296}"/>
              </a:ext>
            </a:extLst>
          </p:cNvPr>
          <p:cNvSpPr txBox="1"/>
          <p:nvPr/>
        </p:nvSpPr>
        <p:spPr>
          <a:xfrm>
            <a:off x="702319" y="1891405"/>
            <a:ext cx="5498456" cy="1661993"/>
          </a:xfrm>
          <a:prstGeom prst="rect">
            <a:avLst/>
          </a:prstGeom>
          <a:noFill/>
          <a:ln w="19050">
            <a:solidFill>
              <a:srgbClr val="DD010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u="sng" dirty="0">
                <a:solidFill>
                  <a:srgbClr val="DD0101"/>
                </a:solidFill>
                <a:effectLst/>
                <a:latin typeface="Bahnschrift" panose="020B05020402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Performance bonds </a:t>
            </a:r>
          </a:p>
          <a:p>
            <a:r>
              <a:rPr lang="en-US" sz="2800" dirty="0">
                <a:solidFill>
                  <a:srgbClr val="000000"/>
                </a:solidFill>
                <a:effectLst/>
                <a:latin typeface="Bahnschrift" panose="020B05020402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bond amount is typically 10% of the contract/project value</a:t>
            </a:r>
            <a:endParaRPr lang="en-GB" sz="28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617E6FB-36C4-B969-2E9C-F83B218F5122}"/>
              </a:ext>
            </a:extLst>
          </p:cNvPr>
          <p:cNvSpPr txBox="1"/>
          <p:nvPr/>
        </p:nvSpPr>
        <p:spPr>
          <a:xfrm>
            <a:off x="978545" y="3827400"/>
            <a:ext cx="4622155" cy="1895199"/>
          </a:xfrm>
          <a:prstGeom prst="rect">
            <a:avLst/>
          </a:prstGeom>
          <a:noFill/>
          <a:ln w="19050">
            <a:solidFill>
              <a:srgbClr val="DD0101"/>
            </a:solidFill>
          </a:ln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</a:pPr>
            <a:r>
              <a:rPr lang="en-US" sz="2800" u="sng" dirty="0">
                <a:solidFill>
                  <a:srgbClr val="DD0101"/>
                </a:solidFill>
                <a:effectLst/>
                <a:latin typeface="Bahnschrift" panose="020B05020402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Advance Payment bonds </a:t>
            </a:r>
          </a:p>
          <a:p>
            <a:pPr lvl="0">
              <a:lnSpc>
                <a:spcPct val="107000"/>
              </a:lnSpc>
            </a:pPr>
            <a:r>
              <a:rPr lang="en-US" sz="2800" dirty="0">
                <a:solidFill>
                  <a:srgbClr val="000000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Typically, </a:t>
            </a:r>
            <a:r>
              <a:rPr lang="en-US" sz="2800" dirty="0">
                <a:solidFill>
                  <a:srgbClr val="000000"/>
                </a:solidFill>
                <a:effectLst/>
                <a:latin typeface="Bahnschrift" panose="020B05020402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up to 25%-30% of the contract/project value</a:t>
            </a:r>
          </a:p>
          <a:p>
            <a:pPr lvl="0">
              <a:lnSpc>
                <a:spcPct val="107000"/>
              </a:lnSpc>
            </a:pPr>
            <a:endParaRPr lang="en-US" sz="2800" dirty="0">
              <a:solidFill>
                <a:srgbClr val="000000"/>
              </a:solidFill>
              <a:latin typeface="Bahnschrift" panose="020B0502040204020203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FD5D33-788C-3EBC-30A7-474EC47D1ED6}"/>
              </a:ext>
            </a:extLst>
          </p:cNvPr>
          <p:cNvSpPr txBox="1"/>
          <p:nvPr/>
        </p:nvSpPr>
        <p:spPr>
          <a:xfrm>
            <a:off x="6407074" y="1596842"/>
            <a:ext cx="4737743" cy="1815882"/>
          </a:xfrm>
          <a:prstGeom prst="rect">
            <a:avLst/>
          </a:prstGeom>
          <a:noFill/>
          <a:ln w="19050">
            <a:solidFill>
              <a:srgbClr val="DD010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u="sng" dirty="0">
                <a:solidFill>
                  <a:srgbClr val="DD0101"/>
                </a:solidFill>
                <a:effectLst/>
                <a:latin typeface="Bahnschrift" panose="020B05020402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Maintenance bonds </a:t>
            </a:r>
          </a:p>
          <a:p>
            <a:r>
              <a:rPr lang="en-US" sz="2800" dirty="0">
                <a:solidFill>
                  <a:srgbClr val="000000"/>
                </a:solidFill>
                <a:effectLst/>
                <a:latin typeface="Bahnschrift" panose="020B05020402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(Covering the defects period) is typically, up to  5% of the contract value</a:t>
            </a:r>
            <a:endParaRPr lang="en-GB" sz="28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36BAD0C-974E-4044-8464-CB5043411103}"/>
              </a:ext>
            </a:extLst>
          </p:cNvPr>
          <p:cNvSpPr txBox="1"/>
          <p:nvPr/>
        </p:nvSpPr>
        <p:spPr>
          <a:xfrm>
            <a:off x="5867400" y="3686707"/>
            <a:ext cx="5074295" cy="1661993"/>
          </a:xfrm>
          <a:prstGeom prst="rect">
            <a:avLst/>
          </a:prstGeom>
          <a:noFill/>
          <a:ln w="19050">
            <a:solidFill>
              <a:srgbClr val="DD010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u="sng" dirty="0">
                <a:solidFill>
                  <a:srgbClr val="DD0101"/>
                </a:solidFill>
                <a:effectLst/>
                <a:latin typeface="Bahnschrift" panose="020B05020402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Retention bond </a:t>
            </a:r>
          </a:p>
          <a:p>
            <a:r>
              <a:rPr lang="en-US" sz="2800" dirty="0">
                <a:solidFill>
                  <a:srgbClr val="000000"/>
                </a:solidFill>
                <a:effectLst/>
                <a:latin typeface="Bahnschrift" panose="020B05020402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Typically, between 3% and 5% of the contract/project value</a:t>
            </a:r>
            <a:endParaRPr lang="en-GB" sz="28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6917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E15FB-EC85-5E4B-AF42-A3E4922AC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589" y="196676"/>
            <a:ext cx="10515600" cy="1325563"/>
          </a:xfrm>
        </p:spPr>
        <p:txBody>
          <a:bodyPr/>
          <a:lstStyle/>
          <a:p>
            <a:r>
              <a:rPr lang="en-GB" dirty="0">
                <a:solidFill>
                  <a:srgbClr val="DD0101"/>
                </a:solidFill>
                <a:latin typeface="Bahnschrift" panose="020B0502040204020203" pitchFamily="34" charset="0"/>
              </a:rPr>
              <a:t>Underwriting process</a:t>
            </a:r>
          </a:p>
        </p:txBody>
      </p:sp>
      <p:pic>
        <p:nvPicPr>
          <p:cNvPr id="4" name="Picture 3" descr="A red sign with white text&#10;&#10;Description automatically generated with medium confidence">
            <a:extLst>
              <a:ext uri="{FF2B5EF4-FFF2-40B4-BE49-F238E27FC236}">
                <a16:creationId xmlns:a16="http://schemas.microsoft.com/office/drawing/2014/main" id="{23422627-CF34-EDC2-7C0E-27F50BAC3F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943" y="6366685"/>
            <a:ext cx="770513" cy="346484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8A1F195-0080-5CE4-1F90-6E095E990D0D}"/>
              </a:ext>
            </a:extLst>
          </p:cNvPr>
          <p:cNvCxnSpPr>
            <a:cxnSpLocks/>
          </p:cNvCxnSpPr>
          <p:nvPr/>
        </p:nvCxnSpPr>
        <p:spPr>
          <a:xfrm>
            <a:off x="461727" y="6329752"/>
            <a:ext cx="11208190" cy="0"/>
          </a:xfrm>
          <a:prstGeom prst="line">
            <a:avLst/>
          </a:prstGeom>
          <a:ln>
            <a:solidFill>
              <a:srgbClr val="DD01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5D24B14-D9A0-0349-C4F1-F6828EB8B09B}"/>
              </a:ext>
            </a:extLst>
          </p:cNvPr>
          <p:cNvSpPr txBox="1"/>
          <p:nvPr/>
        </p:nvSpPr>
        <p:spPr>
          <a:xfrm>
            <a:off x="10474861" y="6292820"/>
            <a:ext cx="1339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DD0101"/>
                </a:solidFill>
                <a:latin typeface="Bahnschrift" panose="020B0502040204020203" pitchFamily="34" charset="0"/>
              </a:rPr>
              <a:t>Sept 2022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777F1251-DFD1-FDA7-74DE-48A0AEAFDBF9}"/>
              </a:ext>
            </a:extLst>
          </p:cNvPr>
          <p:cNvSpPr/>
          <p:nvPr/>
        </p:nvSpPr>
        <p:spPr>
          <a:xfrm>
            <a:off x="452944" y="1654148"/>
            <a:ext cx="3373886" cy="4609066"/>
          </a:xfrm>
          <a:prstGeom prst="rightArrow">
            <a:avLst>
              <a:gd name="adj1" fmla="val 50000"/>
              <a:gd name="adj2" fmla="val 26426"/>
            </a:avLst>
          </a:prstGeom>
          <a:solidFill>
            <a:srgbClr val="DD01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bg1"/>
                </a:solidFill>
                <a:latin typeface="Bahnschrift" panose="020B0502040204020203" pitchFamily="34" charset="0"/>
              </a:rPr>
              <a:t>Financial due diligence</a:t>
            </a:r>
          </a:p>
          <a:p>
            <a:pPr algn="ctr"/>
            <a:endParaRPr lang="en-GB" dirty="0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1E9E1169-BFF0-CAA5-DC87-4D2E029A0A3F}"/>
              </a:ext>
            </a:extLst>
          </p:cNvPr>
          <p:cNvSpPr/>
          <p:nvPr/>
        </p:nvSpPr>
        <p:spPr>
          <a:xfrm>
            <a:off x="3973700" y="1559171"/>
            <a:ext cx="3672288" cy="4756852"/>
          </a:xfrm>
          <a:prstGeom prst="rightArrow">
            <a:avLst>
              <a:gd name="adj1" fmla="val 50000"/>
              <a:gd name="adj2" fmla="val 29886"/>
            </a:avLst>
          </a:prstGeom>
          <a:solidFill>
            <a:srgbClr val="DD01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effectLst/>
                <a:latin typeface="Bahnschrift" panose="020B05020402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Project due diligence 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Questionnaire and policy</a:t>
            </a:r>
            <a:r>
              <a:rPr lang="en-US" sz="1600" dirty="0">
                <a:solidFill>
                  <a:schemeClr val="bg1"/>
                </a:solidFill>
                <a:effectLst/>
                <a:latin typeface="Bahnschrift" panose="020B05020402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wording </a:t>
            </a:r>
            <a:endParaRPr lang="en-GB" sz="1600" dirty="0">
              <a:solidFill>
                <a:schemeClr val="bg1"/>
              </a:solidFill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dirty="0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A34EAF3D-AC6D-19BD-F539-7E6F189AD0F1}"/>
              </a:ext>
            </a:extLst>
          </p:cNvPr>
          <p:cNvSpPr/>
          <p:nvPr/>
        </p:nvSpPr>
        <p:spPr>
          <a:xfrm>
            <a:off x="7790844" y="1352552"/>
            <a:ext cx="4035567" cy="4940267"/>
          </a:xfrm>
          <a:prstGeom prst="rightArrow">
            <a:avLst>
              <a:gd name="adj1" fmla="val 50000"/>
              <a:gd name="adj2" fmla="val 29583"/>
            </a:avLst>
          </a:prstGeom>
          <a:solidFill>
            <a:srgbClr val="DD01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ffectLst/>
                <a:latin typeface="Bahnschrift" panose="020B05020402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satisfactory counter guarantee/indemnity 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1706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C393BDE8667B4E9EFDE86E4B44AB47" ma:contentTypeVersion="8" ma:contentTypeDescription="Create a new document." ma:contentTypeScope="" ma:versionID="2f7bcd2058cd943bd3504312b4859e29">
  <xsd:schema xmlns:xsd="http://www.w3.org/2001/XMLSchema" xmlns:xs="http://www.w3.org/2001/XMLSchema" xmlns:p="http://schemas.microsoft.com/office/2006/metadata/properties" xmlns:ns2="2470319a-d9e5-4023-9af3-758eb1206592" xmlns:ns3="8bc7831b-681d-48eb-bf73-8cd428a74f8a" targetNamespace="http://schemas.microsoft.com/office/2006/metadata/properties" ma:root="true" ma:fieldsID="6109841e3d7db834e6597aeb4638ccb7" ns2:_="" ns3:_="">
    <xsd:import namespace="2470319a-d9e5-4023-9af3-758eb1206592"/>
    <xsd:import namespace="8bc7831b-681d-48eb-bf73-8cd428a74f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70319a-d9e5-4023-9af3-758eb1206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3fa4f0e1-e5a3-4067-bb32-faae17e048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c7831b-681d-48eb-bf73-8cd428a74f8a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aa04a985-fdd6-43da-bb1e-1b8976e6cc1f}" ma:internalName="TaxCatchAll" ma:showField="CatchAllData" ma:web="8bc7831b-681d-48eb-bf73-8cd428a74f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470319a-d9e5-4023-9af3-758eb1206592">
      <Terms xmlns="http://schemas.microsoft.com/office/infopath/2007/PartnerControls"/>
    </lcf76f155ced4ddcb4097134ff3c332f>
    <TaxCatchAll xmlns="8bc7831b-681d-48eb-bf73-8cd428a74f8a" xsi:nil="true"/>
  </documentManagement>
</p:properties>
</file>

<file path=customXml/itemProps1.xml><?xml version="1.0" encoding="utf-8"?>
<ds:datastoreItem xmlns:ds="http://schemas.openxmlformats.org/officeDocument/2006/customXml" ds:itemID="{97E6EC71-1A09-490F-98DF-4C58D6CCD8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70319a-d9e5-4023-9af3-758eb1206592"/>
    <ds:schemaRef ds:uri="8bc7831b-681d-48eb-bf73-8cd428a74f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EC6B006-65D2-4373-BD49-FBE7606BB2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B27AF-2BA0-4509-A1E3-6B110B43931F}">
  <ds:schemaRefs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2470319a-d9e5-4023-9af3-758eb1206592"/>
    <ds:schemaRef ds:uri="http://purl.org/dc/dcmitype/"/>
    <ds:schemaRef ds:uri="8bc7831b-681d-48eb-bf73-8cd428a74f8a"/>
    <ds:schemaRef ds:uri="http://purl.org/dc/elements/1.1/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355</Words>
  <Application>Microsoft Office PowerPoint</Application>
  <PresentationFormat>Widescreen</PresentationFormat>
  <Paragraphs>48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Bahnschrift</vt:lpstr>
      <vt:lpstr>Calibri</vt:lpstr>
      <vt:lpstr>Calibri Light</vt:lpstr>
      <vt:lpstr>Wingdings</vt:lpstr>
      <vt:lpstr>Wingdings 3</vt:lpstr>
      <vt:lpstr>Office Theme</vt:lpstr>
      <vt:lpstr>Bonds and Surety</vt:lpstr>
      <vt:lpstr>SPECIALTY MGA UK</vt:lpstr>
      <vt:lpstr>The Concept</vt:lpstr>
      <vt:lpstr>Types of Bonds</vt:lpstr>
      <vt:lpstr>Underwriting process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Surety</dc:title>
  <dc:creator>emma.coe.specialtymga@outlook.com</dc:creator>
  <cp:lastModifiedBy>emma.coe.specialtymga@outlook.com</cp:lastModifiedBy>
  <cp:revision>1</cp:revision>
  <dcterms:created xsi:type="dcterms:W3CDTF">2022-09-27T10:38:39Z</dcterms:created>
  <dcterms:modified xsi:type="dcterms:W3CDTF">2022-09-28T11:17:42Z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0x01010099C393BDE8667B4E9EFDE86E4B44AB47</vt:lpwstr>
  </property>
  <property fmtid="{D5CDD505-2E9C-101B-9397-08002B2CF9AE}" pid="3" name="MediaServiceImageTags">
    <vt:lpwstr/>
  </property>
</Properties>
</file>